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6" r:id="rId6"/>
    <p:sldId id="258" r:id="rId7"/>
    <p:sldId id="259" r:id="rId8"/>
    <p:sldId id="267" r:id="rId9"/>
    <p:sldId id="262" r:id="rId10"/>
    <p:sldId id="263" r:id="rId11"/>
    <p:sldId id="264" r:id="rId12"/>
    <p:sldId id="265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6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6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4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9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4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4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2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4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8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32FFC-5721-4954-96D4-664333605F4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3A9B-A95D-43CB-9561-C5DA19E81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9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lose up of a painting made with a squeeg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1772"/>
            <a:ext cx="9791364" cy="691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819400"/>
            <a:ext cx="74780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Squeegee   Art </a:t>
            </a:r>
          </a:p>
        </p:txBody>
      </p:sp>
    </p:spTree>
    <p:extLst>
      <p:ext uri="{BB962C8B-B14F-4D97-AF65-F5344CB8AC3E}">
        <p14:creationId xmlns:p14="http://schemas.microsoft.com/office/powerpoint/2010/main" val="8036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549125"/>
            <a:ext cx="4166507" cy="725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29" y="-610810"/>
            <a:ext cx="4191000" cy="731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324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Squeegee Arcs and Circles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s://image.pbs.org/bento3-prod/pbsutah/blogs/kids/2023/July/12dc55ff96_Missy_s%20Squeegee%20Art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/>
          <a:stretch/>
        </p:blipFill>
        <p:spPr bwMode="auto">
          <a:xfrm>
            <a:off x="4572000" y="968437"/>
            <a:ext cx="3657600" cy="27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90950"/>
            <a:ext cx="40894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49447" y="1219200"/>
            <a:ext cx="2656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Drop colors in a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4191000"/>
            <a:ext cx="2069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Turn your wrist</a:t>
            </a:r>
          </a:p>
          <a:p>
            <a:r>
              <a:rPr lang="en-US" sz="2400" dirty="0"/>
              <a:t>as you pull.</a:t>
            </a:r>
          </a:p>
        </p:txBody>
      </p:sp>
    </p:spTree>
    <p:extLst>
      <p:ext uri="{BB962C8B-B14F-4D97-AF65-F5344CB8AC3E}">
        <p14:creationId xmlns:p14="http://schemas.microsoft.com/office/powerpoint/2010/main" val="30225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4" name="Picture 4" descr="Original Dot Painting Squeegee Painting Scrape Painting imag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9670" r="4282" b="9670"/>
          <a:stretch/>
        </p:blipFill>
        <p:spPr bwMode="auto">
          <a:xfrm rot="5400000">
            <a:off x="-640103" y="992759"/>
            <a:ext cx="5747661" cy="421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50371"/>
            <a:ext cx="4040351" cy="515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5562600"/>
            <a:ext cx="4192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Combine techniques for a more </a:t>
            </a:r>
          </a:p>
          <a:p>
            <a:r>
              <a:rPr lang="en-US" sz="2400" dirty="0"/>
              <a:t>intricate  design </a:t>
            </a:r>
          </a:p>
        </p:txBody>
      </p:sp>
    </p:spTree>
    <p:extLst>
      <p:ext uri="{BB962C8B-B14F-4D97-AF65-F5344CB8AC3E}">
        <p14:creationId xmlns:p14="http://schemas.microsoft.com/office/powerpoint/2010/main" val="3138450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12720" r="987" b="17290"/>
          <a:stretch/>
        </p:blipFill>
        <p:spPr bwMode="auto">
          <a:xfrm rot="16200000">
            <a:off x="-904877" y="1142999"/>
            <a:ext cx="615315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35394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587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5903" y="1013102"/>
            <a:ext cx="690300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400" y="5501751"/>
            <a:ext cx="2832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Compiled by </a:t>
            </a:r>
          </a:p>
          <a:p>
            <a:r>
              <a:rPr lang="en-US" dirty="0"/>
              <a:t>Julia M. Conley </a:t>
            </a:r>
          </a:p>
          <a:p>
            <a:r>
              <a:rPr lang="en-US" dirty="0"/>
              <a:t>juliaconley1021@gmail.com</a:t>
            </a:r>
          </a:p>
        </p:txBody>
      </p:sp>
    </p:spTree>
    <p:extLst>
      <p:ext uri="{BB962C8B-B14F-4D97-AF65-F5344CB8AC3E}">
        <p14:creationId xmlns:p14="http://schemas.microsoft.com/office/powerpoint/2010/main" val="42369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Supplies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44" y="1447801"/>
            <a:ext cx="6629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990600"/>
            <a:ext cx="21287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Paper or Canvas</a:t>
            </a:r>
          </a:p>
          <a:p>
            <a:endParaRPr lang="en-US" sz="2400" dirty="0"/>
          </a:p>
          <a:p>
            <a:r>
              <a:rPr lang="en-US" sz="2400" dirty="0"/>
              <a:t>Squeegee or old plastic gift card </a:t>
            </a:r>
          </a:p>
          <a:p>
            <a:endParaRPr lang="en-US" sz="2400" dirty="0"/>
          </a:p>
          <a:p>
            <a:r>
              <a:rPr lang="en-US" sz="2400" dirty="0"/>
              <a:t>Acrylic paint </a:t>
            </a:r>
          </a:p>
          <a:p>
            <a:endParaRPr lang="en-US" sz="2400" dirty="0"/>
          </a:p>
          <a:p>
            <a:r>
              <a:rPr lang="en-US" sz="2400" dirty="0"/>
              <a:t>Old cookie tray or newspaper to keep table clean</a:t>
            </a:r>
          </a:p>
        </p:txBody>
      </p:sp>
    </p:spTree>
    <p:extLst>
      <p:ext uri="{BB962C8B-B14F-4D97-AF65-F5344CB8AC3E}">
        <p14:creationId xmlns:p14="http://schemas.microsoft.com/office/powerpoint/2010/main" val="366472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One Color / Simple Shape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4" y="838200"/>
            <a:ext cx="3860800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1" r="5913" b="1666"/>
          <a:stretch/>
        </p:blipFill>
        <p:spPr>
          <a:xfrm>
            <a:off x="4179007" y="1219200"/>
            <a:ext cx="4605764" cy="403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878" y="3886200"/>
            <a:ext cx="816460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Apply paint to paper or canvas</a:t>
            </a:r>
          </a:p>
          <a:p>
            <a:r>
              <a:rPr lang="en-US" sz="2400" dirty="0"/>
              <a:t>  (tape paper down to keep </a:t>
            </a:r>
          </a:p>
          <a:p>
            <a:r>
              <a:rPr lang="en-US" sz="2400" dirty="0"/>
              <a:t>            steady)</a:t>
            </a:r>
          </a:p>
          <a:p>
            <a:endParaRPr lang="en-US" sz="2400" dirty="0"/>
          </a:p>
          <a:p>
            <a:r>
              <a:rPr lang="en-US" sz="2400" dirty="0"/>
              <a:t>Pull squeegee straight down, </a:t>
            </a:r>
          </a:p>
          <a:p>
            <a:r>
              <a:rPr lang="en-US" sz="2400" dirty="0"/>
              <a:t>  </a:t>
            </a:r>
          </a:p>
          <a:p>
            <a:r>
              <a:rPr lang="en-US" sz="2400" dirty="0"/>
              <a:t>Wipe squeegee off on scratch paper or clean with a paper towel</a:t>
            </a:r>
          </a:p>
        </p:txBody>
      </p:sp>
    </p:spTree>
    <p:extLst>
      <p:ext uri="{BB962C8B-B14F-4D97-AF65-F5344CB8AC3E}">
        <p14:creationId xmlns:p14="http://schemas.microsoft.com/office/powerpoint/2010/main" val="157304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76200"/>
            <a:ext cx="4267200" cy="32004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57" y="-685800"/>
            <a:ext cx="5283200" cy="396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t="15476"/>
          <a:stretch/>
        </p:blipFill>
        <p:spPr>
          <a:xfrm rot="5400000">
            <a:off x="4071257" y="3853543"/>
            <a:ext cx="4713514" cy="3864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81000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Repeat with other colors </a:t>
            </a:r>
          </a:p>
          <a:p>
            <a:endParaRPr lang="en-US" sz="2400" dirty="0"/>
          </a:p>
          <a:p>
            <a:r>
              <a:rPr lang="en-US" sz="2400" dirty="0"/>
              <a:t>Add details or other designs when dry</a:t>
            </a:r>
          </a:p>
        </p:txBody>
      </p:sp>
    </p:spTree>
    <p:extLst>
      <p:ext uri="{BB962C8B-B14F-4D97-AF65-F5344CB8AC3E}">
        <p14:creationId xmlns:p14="http://schemas.microsoft.com/office/powerpoint/2010/main" val="15774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2362200" cy="5592762"/>
          </a:xfrm>
        </p:spPr>
        <p:txBody>
          <a:bodyPr>
            <a:normAutofit/>
          </a:bodyPr>
          <a:lstStyle/>
          <a:p>
            <a:r>
              <a:rPr lang="en-US" sz="2800" dirty="0"/>
              <a:t>Simple, flat colors can be dynamic when overlapped. 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Use both transparent and opaque colors for different effects.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 bwMode="auto">
          <a:xfrm>
            <a:off x="2894369" y="76200"/>
            <a:ext cx="6097231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13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Multi-color Dot Swipe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8" t="-2885" r="15713" b="-56"/>
          <a:stretch/>
        </p:blipFill>
        <p:spPr bwMode="auto">
          <a:xfrm>
            <a:off x="3439886" y="838200"/>
            <a:ext cx="556259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133600"/>
            <a:ext cx="320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Drop dots of paint in random patterns on the paper or canvas. </a:t>
            </a:r>
          </a:p>
          <a:p>
            <a:endParaRPr lang="en-US" sz="2800" dirty="0"/>
          </a:p>
          <a:p>
            <a:r>
              <a:rPr lang="en-US" sz="2800" dirty="0"/>
              <a:t>Fill most of the page, but leave some space in between dots.  </a:t>
            </a:r>
          </a:p>
        </p:txBody>
      </p:sp>
    </p:spTree>
    <p:extLst>
      <p:ext uri="{BB962C8B-B14F-4D97-AF65-F5344CB8AC3E}">
        <p14:creationId xmlns:p14="http://schemas.microsoft.com/office/powerpoint/2010/main" val="1732803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r="16007"/>
          <a:stretch/>
        </p:blipFill>
        <p:spPr bwMode="auto">
          <a:xfrm>
            <a:off x="152400" y="0"/>
            <a:ext cx="45393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Squeegee Pain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r="16815"/>
          <a:stretch/>
        </p:blipFill>
        <p:spPr bwMode="auto">
          <a:xfrm>
            <a:off x="4953000" y="152400"/>
            <a:ext cx="4038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724400"/>
            <a:ext cx="8610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Pull down smoothly and evenly.  </a:t>
            </a:r>
          </a:p>
          <a:p>
            <a:endParaRPr lang="en-US" sz="2400" dirty="0"/>
          </a:p>
          <a:p>
            <a:r>
              <a:rPr lang="en-US" sz="2400" dirty="0"/>
              <a:t>                                          Wipe off the Squeegee or swipe it across</a:t>
            </a:r>
          </a:p>
          <a:p>
            <a:r>
              <a:rPr lang="en-US" sz="2400" dirty="0"/>
              <a:t>                                          some scratch paper before pulling the</a:t>
            </a:r>
          </a:p>
          <a:p>
            <a:r>
              <a:rPr lang="en-US" sz="2400" dirty="0"/>
              <a:t>                                          Squeegee across new paint.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19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8" b="33005"/>
          <a:stretch/>
        </p:blipFill>
        <p:spPr bwMode="auto">
          <a:xfrm>
            <a:off x="4038600" y="2155371"/>
            <a:ext cx="5372100" cy="455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2" r="15096" b="15714"/>
          <a:stretch/>
        </p:blipFill>
        <p:spPr bwMode="auto">
          <a:xfrm>
            <a:off x="152400" y="152399"/>
            <a:ext cx="4495800" cy="427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181600"/>
            <a:ext cx="3031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Different colors create </a:t>
            </a:r>
          </a:p>
          <a:p>
            <a:r>
              <a:rPr lang="en-US" sz="2400" dirty="0"/>
              <a:t>  different moods</a:t>
            </a:r>
          </a:p>
        </p:txBody>
      </p:sp>
    </p:spTree>
    <p:extLst>
      <p:ext uri="{BB962C8B-B14F-4D97-AF65-F5344CB8AC3E}">
        <p14:creationId xmlns:p14="http://schemas.microsoft.com/office/powerpoint/2010/main" val="3819533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2163762"/>
          </a:xfrm>
        </p:spPr>
        <p:txBody>
          <a:bodyPr/>
          <a:lstStyle/>
          <a:p>
            <a:r>
              <a:rPr lang="en-US" dirty="0"/>
              <a:t>Multi-colors, lines , squiggles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3429000"/>
            <a:ext cx="3200400" cy="2895600"/>
          </a:xfrm>
        </p:spPr>
        <p:txBody>
          <a:bodyPr>
            <a:normAutofit/>
          </a:bodyPr>
          <a:lstStyle/>
          <a:p>
            <a:r>
              <a:rPr lang="en-US" sz="2400" dirty="0"/>
              <a:t>Fill most of the page with dots, lines and squiggles.  </a:t>
            </a:r>
          </a:p>
          <a:p>
            <a:endParaRPr lang="en-US" sz="2400" dirty="0"/>
          </a:p>
          <a:p>
            <a:r>
              <a:rPr lang="en-US" sz="2400" dirty="0"/>
              <a:t>Use the whole space, but leave some room in between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533401"/>
            <a:ext cx="4648200" cy="826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197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221</Words>
  <Application>Microsoft Office PowerPoint</Application>
  <PresentationFormat>On-screen Show (4:3)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Supplies </vt:lpstr>
      <vt:lpstr>One Color / Simple Shape</vt:lpstr>
      <vt:lpstr>PowerPoint Presentation</vt:lpstr>
      <vt:lpstr>Simple, flat colors can be dynamic when overlapped.    Use both transparent and opaque colors for different effects.  </vt:lpstr>
      <vt:lpstr>Multi-color Dot Swipe </vt:lpstr>
      <vt:lpstr>PowerPoint Presentation</vt:lpstr>
      <vt:lpstr>PowerPoint Presentation</vt:lpstr>
      <vt:lpstr>Multi-colors, lines , squiggles</vt:lpstr>
      <vt:lpstr>PowerPoint Presentation</vt:lpstr>
      <vt:lpstr>Squeegee Arcs and Circles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AllcomAdmin</dc:creator>
  <cp:lastModifiedBy>Tabetha Cunningham</cp:lastModifiedBy>
  <cp:revision>8</cp:revision>
  <dcterms:created xsi:type="dcterms:W3CDTF">2023-10-16T18:20:01Z</dcterms:created>
  <dcterms:modified xsi:type="dcterms:W3CDTF">2023-10-17T13:49:55Z</dcterms:modified>
</cp:coreProperties>
</file>